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 descr="PPTiconb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295400"/>
            <a:ext cx="521017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wafer shado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62288" cy="266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Bottomsegmen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5641975"/>
            <a:ext cx="9140825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2584450" y="762000"/>
            <a:ext cx="6288088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0" anchor="ctr"/>
          <a:lstStyle/>
          <a:p>
            <a:pPr algn="r">
              <a:spcBef>
                <a:spcPct val="50000"/>
              </a:spcBef>
            </a:pPr>
            <a:r>
              <a:rPr lang="en-US" sz="1600">
                <a:latin typeface="Arial Narrow" pitchFamily="34" charset="0"/>
              </a:rPr>
              <a:t>The World Leader in High Performance Signal Processing Solutions</a:t>
            </a:r>
            <a:endParaRPr lang="en-GB" sz="1600">
              <a:latin typeface="Arial Narrow" pitchFamily="34" charset="0"/>
            </a:endParaRP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H="1">
            <a:off x="2844800" y="1219200"/>
            <a:ext cx="6027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371600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lIns="137160" rIns="137160" bIns="91440" anchor="b" anchorCtr="1"/>
          <a:lstStyle>
            <a:lvl1pPr algn="ctr">
              <a:defRPr sz="3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Ctr="1"/>
          <a:lstStyle>
            <a:lvl1pPr marL="0" indent="0" algn="ctr">
              <a:buFont typeface="Wingdings" pitchFamily="2" charset="2"/>
              <a:buNone/>
              <a:defRPr>
                <a:latin typeface="Arial Narrow" pitchFamily="3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85946492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41CA3-1ACF-4139-9031-97C206C09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07396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8300" y="547688"/>
            <a:ext cx="2147888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3050" y="547688"/>
            <a:ext cx="629285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41CA3-1ACF-4139-9031-97C206C09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33828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050" y="547688"/>
            <a:ext cx="8593138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3050" y="1600200"/>
            <a:ext cx="4219575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221163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41CA3-1ACF-4139-9031-97C206C09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63255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050" y="547688"/>
            <a:ext cx="8593138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73050" y="1600200"/>
            <a:ext cx="8593138" cy="48006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41CA3-1ACF-4139-9031-97C206C09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55306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73050" y="547688"/>
            <a:ext cx="8593138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3050" y="1600200"/>
            <a:ext cx="4219575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5025" y="1600200"/>
            <a:ext cx="4221163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73050" y="4076700"/>
            <a:ext cx="4219575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4076700"/>
            <a:ext cx="4221163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41CA3-1ACF-4139-9031-97C206C09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219607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050" y="547688"/>
            <a:ext cx="8593138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3050" y="1600200"/>
            <a:ext cx="8593138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3050" y="4076700"/>
            <a:ext cx="8593138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41CA3-1ACF-4139-9031-97C206C09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283540"/>
      </p:ext>
    </p:extLst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050" y="547688"/>
            <a:ext cx="8593138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3050" y="1600200"/>
            <a:ext cx="4219575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600200"/>
            <a:ext cx="4221163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41CA3-1ACF-4139-9031-97C206C09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647225"/>
      </p:ext>
    </p:extLst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050" y="547688"/>
            <a:ext cx="8593138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73050" y="1600200"/>
            <a:ext cx="8593138" cy="48006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41CA3-1ACF-4139-9031-97C206C09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5568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41CA3-1ACF-4139-9031-97C206C09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179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41CA3-1ACF-4139-9031-97C206C09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76246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3050" y="1600200"/>
            <a:ext cx="4219575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221163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41CA3-1ACF-4139-9031-97C206C09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90884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41CA3-1ACF-4139-9031-97C206C09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35157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41CA3-1ACF-4139-9031-97C206C09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21248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41CA3-1ACF-4139-9031-97C206C09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02830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41CA3-1ACF-4139-9031-97C206C09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513993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41CA3-1ACF-4139-9031-97C206C09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7286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3"/>
          <p:cNvGrpSpPr>
            <a:grpSpLocks/>
          </p:cNvGrpSpPr>
          <p:nvPr/>
        </p:nvGrpSpPr>
        <p:grpSpPr bwMode="auto">
          <a:xfrm>
            <a:off x="0" y="-6350"/>
            <a:ext cx="9144000" cy="415925"/>
            <a:chOff x="0" y="-4"/>
            <a:chExt cx="5760" cy="262"/>
          </a:xfrm>
        </p:grpSpPr>
        <p:sp>
          <p:nvSpPr>
            <p:cNvPr id="99341" name="Rectangle 13"/>
            <p:cNvSpPr>
              <a:spLocks noChangeArrowheads="1"/>
            </p:cNvSpPr>
            <p:nvPr/>
          </p:nvSpPr>
          <p:spPr bwMode="auto">
            <a:xfrm>
              <a:off x="0" y="-1"/>
              <a:ext cx="1248" cy="259"/>
            </a:xfrm>
            <a:prstGeom prst="rect">
              <a:avLst/>
            </a:prstGeom>
            <a:gradFill rotWithShape="0">
              <a:gsLst>
                <a:gs pos="0">
                  <a:schemeClr val="accent2">
                    <a:gamma/>
                    <a:tint val="0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9342" name="Rectangle 14"/>
            <p:cNvSpPr>
              <a:spLocks noChangeArrowheads="1"/>
            </p:cNvSpPr>
            <p:nvPr/>
          </p:nvSpPr>
          <p:spPr bwMode="auto">
            <a:xfrm>
              <a:off x="4512" y="-1"/>
              <a:ext cx="1248" cy="259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chemeClr val="tx2">
                    <a:gamma/>
                    <a:tint val="0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pic>
          <p:nvPicPr>
            <p:cNvPr id="1035" name="Picture 16" descr="PPTiconbarY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9" y="-4"/>
              <a:ext cx="3282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7" name="Picture 20" descr="ADI Logo2"/>
          <p:cNvPicPr preferRelativeResize="0"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600" y="6503988"/>
            <a:ext cx="914400" cy="2714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3050" y="547688"/>
            <a:ext cx="859313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9144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3050" y="1600200"/>
            <a:ext cx="8593138" cy="480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91440" rIns="45720" bIns="91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488113"/>
            <a:ext cx="4572000" cy="29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b="0">
                <a:latin typeface="Arial Narrow" pitchFamily="34" charset="0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3050" y="6489700"/>
            <a:ext cx="631825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5720" rIns="91440" bIns="45720" numCol="1" anchor="ctr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fld id="{FB841CA3-1ACF-4139-9031-97C206C0985E}" type="slidenum">
              <a:rPr lang="en-US" smtClean="0"/>
              <a:t>‹#›</a:t>
            </a:fld>
            <a:endParaRPr lang="en-US"/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>
            <a:off x="0" y="457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</a:defRPr>
      </a:lvl9pPr>
    </p:titleStyle>
    <p:bodyStyle>
      <a:lvl1pPr marL="225425" indent="-225425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401638" indent="-174625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 b="1">
          <a:solidFill>
            <a:schemeClr val="tx2"/>
          </a:solidFill>
          <a:latin typeface="+mn-lt"/>
        </a:defRPr>
      </a:lvl2pPr>
      <a:lvl3pPr marL="573088" indent="-169863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2"/>
          </a:solidFill>
          <a:latin typeface="+mn-lt"/>
        </a:defRPr>
      </a:lvl3pPr>
      <a:lvl4pPr marL="739775" indent="-165100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l"/>
        <a:defRPr>
          <a:solidFill>
            <a:schemeClr val="bg2"/>
          </a:solidFill>
          <a:latin typeface="+mn-lt"/>
        </a:defRPr>
      </a:lvl4pPr>
      <a:lvl5pPr marL="863600" indent="-122238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5pPr>
      <a:lvl6pPr marL="1320800" indent="-122238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6pPr>
      <a:lvl7pPr marL="1778000" indent="-122238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7pPr>
      <a:lvl8pPr marL="2235200" indent="-122238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8pPr>
      <a:lvl9pPr marL="2692400" indent="-122238" algn="l" defTabSz="137636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ADSP-21369 </a:t>
            </a:r>
            <a:r>
              <a:rPr lang="en-US" dirty="0" smtClean="0"/>
              <a:t>Package </a:t>
            </a:r>
            <a:r>
              <a:rPr lang="en-US" dirty="0" smtClean="0"/>
              <a:t>Change</a:t>
            </a:r>
            <a:br>
              <a:rPr lang="en-US" dirty="0" smtClean="0"/>
            </a:br>
            <a:r>
              <a:rPr lang="en-US" dirty="0" smtClean="0"/>
              <a:t>PCN# 17_0163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August</a:t>
            </a:r>
            <a:r>
              <a:rPr lang="en-US" dirty="0" smtClean="0"/>
              <a:t>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95018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Package Drawing (SBGA)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177404"/>
            <a:ext cx="56388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3702077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Package Drawing (Flip-Chip BGA)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792" y="1549224"/>
            <a:ext cx="7266165" cy="490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630339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Package thickness:</a:t>
            </a:r>
            <a:endParaRPr lang="en-US" dirty="0"/>
          </a:p>
          <a:p>
            <a:pPr lvl="1"/>
            <a:r>
              <a:rPr lang="en-US" dirty="0" smtClean="0"/>
              <a:t>Current Pkg.: 1.70mm max.</a:t>
            </a:r>
          </a:p>
          <a:p>
            <a:pPr lvl="1"/>
            <a:r>
              <a:rPr lang="en-US" dirty="0" smtClean="0"/>
              <a:t>New Package: 2.84mm max.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2781076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ADITheme">
  <a:themeElements>
    <a:clrScheme name="ADITemplate 3">
      <a:dk1>
        <a:srgbClr val="000000"/>
      </a:dk1>
      <a:lt1>
        <a:srgbClr val="FFFFFF"/>
      </a:lt1>
      <a:dk2>
        <a:srgbClr val="38579B"/>
      </a:dk2>
      <a:lt2>
        <a:srgbClr val="969696"/>
      </a:lt2>
      <a:accent1>
        <a:srgbClr val="FFCC00"/>
      </a:accent1>
      <a:accent2>
        <a:srgbClr val="28AE4E"/>
      </a:accent2>
      <a:accent3>
        <a:srgbClr val="FFFFFF"/>
      </a:accent3>
      <a:accent4>
        <a:srgbClr val="000000"/>
      </a:accent4>
      <a:accent5>
        <a:srgbClr val="FFE2AA"/>
      </a:accent5>
      <a:accent6>
        <a:srgbClr val="239D46"/>
      </a:accent6>
      <a:hlink>
        <a:srgbClr val="8B1174"/>
      </a:hlink>
      <a:folHlink>
        <a:srgbClr val="FF8C00"/>
      </a:folHlink>
    </a:clrScheme>
    <a:fontScheme name="ADI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DITemplate 1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3">
        <a:dk1>
          <a:srgbClr val="000000"/>
        </a:dk1>
        <a:lt1>
          <a:srgbClr val="FFFFFF"/>
        </a:lt1>
        <a:dk2>
          <a:srgbClr val="38579B"/>
        </a:dk2>
        <a:lt2>
          <a:srgbClr val="969696"/>
        </a:lt2>
        <a:accent1>
          <a:srgbClr val="FFCC00"/>
        </a:accent1>
        <a:accent2>
          <a:srgbClr val="28AE4E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39D46"/>
        </a:accent6>
        <a:hlink>
          <a:srgbClr val="8B1174"/>
        </a:hlink>
        <a:folHlink>
          <a:srgbClr val="FF8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ADITheme</Template>
  <TotalTime>72</TotalTime>
  <Words>35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Symbol</vt:lpstr>
      <vt:lpstr>Wingdings</vt:lpstr>
      <vt:lpstr>ADITheme</vt:lpstr>
      <vt:lpstr>ADSP-21369 Package Change PCN# 17_0163</vt:lpstr>
      <vt:lpstr>Current Package Drawing (SBGA)</vt:lpstr>
      <vt:lpstr>New Package Drawing (Flip-Chip BGA)</vt:lpstr>
      <vt:lpstr>Significant Differences</vt:lpstr>
    </vt:vector>
  </TitlesOfParts>
  <Company>Analog Devices,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ADSP-21369 Package Change</dc:title>
  <dc:creator>Gardner, Robert</dc:creator>
  <cp:lastModifiedBy>Gardner, Robert</cp:lastModifiedBy>
  <cp:revision>4</cp:revision>
  <dcterms:created xsi:type="dcterms:W3CDTF">2016-07-20T20:04:20Z</dcterms:created>
  <dcterms:modified xsi:type="dcterms:W3CDTF">2017-08-17T13:58:37Z</dcterms:modified>
</cp:coreProperties>
</file>